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atamaran"/>
      <p:regular r:id="rId16"/>
      <p:bold r:id="rId17"/>
    </p:embeddedFont>
    <p:embeddedFont>
      <p:font typeface="Raleway"/>
      <p:regular r:id="rId18"/>
      <p:bold r:id="rId19"/>
      <p:italic r:id="rId20"/>
      <p:boldItalic r:id="rId21"/>
    </p:embeddedFont>
    <p:embeddedFont>
      <p:font typeface="Catamaran Light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11" Type="http://schemas.openxmlformats.org/officeDocument/2006/relationships/slide" Target="slides/slide6.xml"/><Relationship Id="rId22" Type="http://schemas.openxmlformats.org/officeDocument/2006/relationships/font" Target="fonts/CatamaranLight-regular.fntdata"/><Relationship Id="rId10" Type="http://schemas.openxmlformats.org/officeDocument/2006/relationships/slide" Target="slides/slide5.xml"/><Relationship Id="rId21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atamaran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bold.fntdata"/><Relationship Id="rId16" Type="http://schemas.openxmlformats.org/officeDocument/2006/relationships/font" Target="fonts/Catamaran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.fntdata"/><Relationship Id="rId6" Type="http://schemas.openxmlformats.org/officeDocument/2006/relationships/slide" Target="slides/slide1.xml"/><Relationship Id="rId18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8d6b7555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8d6b7555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8d6b75557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8d6b75557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8c703f56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8c703f56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8d6b75557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8d6b75557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9297f822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9297f822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8d6b75557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8d6b75557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"/>
          <p:cNvSpPr txBox="1"/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6" name="Google Shape;656;p1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7" name="Google Shape;657;p12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681" name="Google Shape;681;p1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0" name="Google Shape;71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1" name="Google Shape;71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2" name="Google Shape;71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3" name="Google Shape;71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6" name="Google Shape;71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9" name="Google Shape;71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0" name="Google Shape;720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TITLE_1_1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5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726" name="Google Shape;726;p15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15"/>
          <p:cNvSpPr txBox="1"/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0" name="Google Shape;750;p15"/>
          <p:cNvSpPr txBox="1"/>
          <p:nvPr>
            <p:ph idx="1" type="subTitle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751" name="Google Shape;751;p15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752" name="Google Shape;752;p15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/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"/>
          <p:cNvSpPr txBox="1"/>
          <p:nvPr>
            <p:ph idx="1" type="subTitle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indent="-419100" lvl="1" marL="914400" rtl="0" algn="ctr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indent="-419100" lvl="2" marL="1371600" rtl="0" algn="ctr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 algn="ctr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 algn="ctr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 algn="ctr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 algn="ctr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 algn="ctr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 algn="ctr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6" name="Google Shape;196;p5"/>
          <p:cNvSpPr txBox="1"/>
          <p:nvPr>
            <p:ph idx="1" type="body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7" name="Google Shape;197;p5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9" name="Google Shape;319;p6"/>
          <p:cNvSpPr txBox="1"/>
          <p:nvPr>
            <p:ph idx="1" type="body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0" name="Google Shape;320;p6"/>
          <p:cNvSpPr txBox="1"/>
          <p:nvPr>
            <p:ph idx="2" type="body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1" name="Google Shape;321;p6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7" name="Google Shape;397;p7"/>
          <p:cNvSpPr txBox="1"/>
          <p:nvPr>
            <p:ph idx="1" type="body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8" name="Google Shape;398;p7"/>
          <p:cNvSpPr txBox="1"/>
          <p:nvPr>
            <p:ph idx="2" type="body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9" name="Google Shape;399;p7"/>
          <p:cNvSpPr txBox="1"/>
          <p:nvPr>
            <p:ph idx="3" type="body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0" name="Google Shape;400;p7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6" name="Google Shape;476;p8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/>
          <p:nvPr>
            <p:ph idx="1" type="body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/>
        </p:txBody>
      </p:sp>
      <p:sp>
        <p:nvSpPr>
          <p:cNvPr id="505" name="Google Shape;505;p9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▹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▸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tAgJCLgCg7_4djaUVYOZFoqWUdkV7gZT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6"/>
          <p:cNvSpPr txBox="1"/>
          <p:nvPr>
            <p:ph type="ctrTitle"/>
          </p:nvPr>
        </p:nvSpPr>
        <p:spPr>
          <a:xfrm>
            <a:off x="1580550" y="677925"/>
            <a:ext cx="5982900" cy="76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Rapid Feedback Event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16"/>
          <p:cNvSpPr txBox="1"/>
          <p:nvPr>
            <p:ph idx="4294967295" type="subTitle"/>
          </p:nvPr>
        </p:nvSpPr>
        <p:spPr>
          <a:xfrm>
            <a:off x="1580538" y="1509722"/>
            <a:ext cx="4890900" cy="5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By The 4 Codesmen - Abraham, Dhruv, Dinesh, Favor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ENSE 400/477(2022-2023): SSE Capstone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5"/>
          <p:cNvSpPr txBox="1"/>
          <p:nvPr>
            <p:ph type="ctrTitle"/>
          </p:nvPr>
        </p:nvSpPr>
        <p:spPr>
          <a:xfrm>
            <a:off x="855300" y="1892675"/>
            <a:ext cx="7433400" cy="61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7"/>
          <p:cNvSpPr txBox="1"/>
          <p:nvPr>
            <p:ph idx="4294967295"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Intro </a:t>
            </a:r>
            <a:endParaRPr/>
          </a:p>
        </p:txBody>
      </p:sp>
      <p:sp>
        <p:nvSpPr>
          <p:cNvPr id="790" name="Google Shape;790;p17"/>
          <p:cNvSpPr txBox="1"/>
          <p:nvPr>
            <p:ph idx="4294967295" type="body"/>
          </p:nvPr>
        </p:nvSpPr>
        <p:spPr>
          <a:xfrm>
            <a:off x="1300150" y="1194600"/>
            <a:ext cx="7296900" cy="22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▹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For our capstone project we are building a web application for U of R residence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▹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We are building a digital platform that allows U of R Residence students to: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▸"/>
            </a:pP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connecting student and make friends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▸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help each </a:t>
            </a: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other out academically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be part of residence life</a:t>
            </a: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▸"/>
            </a:pP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updated about events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and participate in these </a:t>
            </a: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events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▸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provide </a:t>
            </a: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faculty-based resources/residence-based resources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[Where the faculty is located/number/emails and residence contacts/emails/locations].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▸"/>
            </a:pPr>
            <a:r>
              <a:rPr b="1" lang="en-GB" sz="1200">
                <a:latin typeface="Times New Roman"/>
                <a:ea typeface="Times New Roman"/>
                <a:cs typeface="Times New Roman"/>
                <a:sym typeface="Times New Roman"/>
              </a:rPr>
              <a:t>provides students with food recipes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and food locations close to the U of R Residence.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▹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This application can decrease that social gap and give a digital platform for students to broaden their network at U of 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/>
          <p:nvPr>
            <p:ph idx="4294967295" type="title"/>
          </p:nvPr>
        </p:nvSpPr>
        <p:spPr>
          <a:xfrm>
            <a:off x="1241850" y="377050"/>
            <a:ext cx="6660300" cy="3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Project Progress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6" name="Google Shape;796;p18"/>
          <p:cNvSpPr txBox="1"/>
          <p:nvPr>
            <p:ph idx="4294967295" type="body"/>
          </p:nvPr>
        </p:nvSpPr>
        <p:spPr>
          <a:xfrm>
            <a:off x="1300150" y="1194600"/>
            <a:ext cx="7122900" cy="23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▹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Completed tasks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▸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Login/Registration page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▸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Chat Feature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1" marL="74295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▸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Food-Feature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2" marL="11430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Take-out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2" marL="11430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Recipes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4295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50" y="152400"/>
            <a:ext cx="28080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025" y="152400"/>
            <a:ext cx="234197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84" y="152400"/>
            <a:ext cx="26410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3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8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957975"/>
            <a:ext cx="2606226" cy="37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22"/>
          <p:cNvSpPr txBox="1"/>
          <p:nvPr>
            <p:ph type="title"/>
          </p:nvPr>
        </p:nvSpPr>
        <p:spPr>
          <a:xfrm>
            <a:off x="1186400" y="88325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Recipe Page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0" name="Google Shape;8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152" y="884825"/>
            <a:ext cx="3775749" cy="20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545" y="2950025"/>
            <a:ext cx="4836198" cy="19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2"/>
          <p:cNvSpPr txBox="1"/>
          <p:nvPr/>
        </p:nvSpPr>
        <p:spPr>
          <a:xfrm>
            <a:off x="610275" y="484625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Recipe Of The Day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23" name="Google Shape;823;p22"/>
          <p:cNvSpPr txBox="1"/>
          <p:nvPr/>
        </p:nvSpPr>
        <p:spPr>
          <a:xfrm>
            <a:off x="4241875" y="2832325"/>
            <a:ext cx="17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Vegan Recipes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824" name="Google Shape;824;p22"/>
          <p:cNvCxnSpPr/>
          <p:nvPr/>
        </p:nvCxnSpPr>
        <p:spPr>
          <a:xfrm flipH="1" rot="10800000">
            <a:off x="2227000" y="2623150"/>
            <a:ext cx="966900" cy="87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22"/>
          <p:cNvCxnSpPr/>
          <p:nvPr/>
        </p:nvCxnSpPr>
        <p:spPr>
          <a:xfrm>
            <a:off x="2076400" y="3312775"/>
            <a:ext cx="1275900" cy="89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22"/>
          <p:cNvSpPr txBox="1"/>
          <p:nvPr/>
        </p:nvSpPr>
        <p:spPr>
          <a:xfrm>
            <a:off x="3724875" y="557775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Recipe Details Page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23" title="_- Made with Clipchamp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3"/>
          <p:cNvSpPr txBox="1"/>
          <p:nvPr/>
        </p:nvSpPr>
        <p:spPr>
          <a:xfrm>
            <a:off x="3208800" y="446900"/>
            <a:ext cx="27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Take Outs Feature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4"/>
          <p:cNvSpPr txBox="1"/>
          <p:nvPr>
            <p:ph idx="4294967295" type="body"/>
          </p:nvPr>
        </p:nvSpPr>
        <p:spPr>
          <a:xfrm>
            <a:off x="1300150" y="1087875"/>
            <a:ext cx="7122900" cy="283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▹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Food-Feature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1" marL="74295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▸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Take Out Feature: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2" marL="11430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■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We will populate the rating system for the restaurants and image of each rendered food location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2" marL="11430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■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Add Pinpoints of food location on the Map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2" marL="11430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■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We plan to improve the UI (css styling)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▹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We also plan to make sure a user can delete their account for security measures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▹"/>
            </a:pPr>
            <a:r>
              <a:rPr b="1" lang="en-GB" sz="1700" u="sng">
                <a:latin typeface="Times New Roman"/>
                <a:ea typeface="Times New Roman"/>
                <a:cs typeface="Times New Roman"/>
                <a:sym typeface="Times New Roman"/>
              </a:rPr>
              <a:t>What feedback do you have?</a:t>
            </a:r>
            <a:endParaRPr b="1" sz="17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4295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24"/>
          <p:cNvSpPr txBox="1"/>
          <p:nvPr/>
        </p:nvSpPr>
        <p:spPr>
          <a:xfrm>
            <a:off x="3072000" y="3912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in need of Feedback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